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715000" cx="11520000"/>
  <p:notesSz cx="6858000" cy="9144000"/>
  <p:embeddedFontLst>
    <p:embeddedFont>
      <p:font typeface="Pacifico"/>
      <p:regular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800">
          <p15:clr>
            <a:srgbClr val="A4A3A4"/>
          </p15:clr>
        </p15:guide>
        <p15:guide id="2" pos="36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800" orient="horz"/>
        <p:guide pos="362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Pacifico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-26745" y="685800"/>
            <a:ext cx="691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a3df29b2a0_0_73:notes"/>
          <p:cNvSpPr/>
          <p:nvPr>
            <p:ph idx="2" type="sldImg"/>
          </p:nvPr>
        </p:nvSpPr>
        <p:spPr>
          <a:xfrm>
            <a:off x="-26745" y="685800"/>
            <a:ext cx="691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a3df29b2a0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a678656bed_0_73:notes"/>
          <p:cNvSpPr/>
          <p:nvPr>
            <p:ph idx="2" type="sldImg"/>
          </p:nvPr>
        </p:nvSpPr>
        <p:spPr>
          <a:xfrm>
            <a:off x="-26745" y="685800"/>
            <a:ext cx="691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a678656bed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a678656bed_0_76:notes"/>
          <p:cNvSpPr/>
          <p:nvPr>
            <p:ph idx="2" type="sldImg"/>
          </p:nvPr>
        </p:nvSpPr>
        <p:spPr>
          <a:xfrm>
            <a:off x="-26745" y="685800"/>
            <a:ext cx="691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a678656bed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a678656bed_0_79:notes"/>
          <p:cNvSpPr/>
          <p:nvPr>
            <p:ph idx="2" type="sldImg"/>
          </p:nvPr>
        </p:nvSpPr>
        <p:spPr>
          <a:xfrm>
            <a:off x="-26745" y="685800"/>
            <a:ext cx="691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a678656bed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a678656bed_0_82:notes"/>
          <p:cNvSpPr/>
          <p:nvPr>
            <p:ph idx="2" type="sldImg"/>
          </p:nvPr>
        </p:nvSpPr>
        <p:spPr>
          <a:xfrm>
            <a:off x="-26745" y="685800"/>
            <a:ext cx="691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a678656bed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a678656bed_0_45:notes"/>
          <p:cNvSpPr/>
          <p:nvPr>
            <p:ph idx="2" type="sldImg"/>
          </p:nvPr>
        </p:nvSpPr>
        <p:spPr>
          <a:xfrm>
            <a:off x="-26745" y="685800"/>
            <a:ext cx="691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a678656bed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a678656bed_0_51:notes"/>
          <p:cNvSpPr/>
          <p:nvPr>
            <p:ph idx="2" type="sldImg"/>
          </p:nvPr>
        </p:nvSpPr>
        <p:spPr>
          <a:xfrm>
            <a:off x="-26745" y="685800"/>
            <a:ext cx="691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a678656bed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a678656bed_0_55:notes"/>
          <p:cNvSpPr/>
          <p:nvPr>
            <p:ph idx="2" type="sldImg"/>
          </p:nvPr>
        </p:nvSpPr>
        <p:spPr>
          <a:xfrm>
            <a:off x="-26745" y="685800"/>
            <a:ext cx="691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a678656bed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a678656bed_0_58:notes"/>
          <p:cNvSpPr/>
          <p:nvPr>
            <p:ph idx="2" type="sldImg"/>
          </p:nvPr>
        </p:nvSpPr>
        <p:spPr>
          <a:xfrm>
            <a:off x="-26745" y="685800"/>
            <a:ext cx="691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a678656bed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a678656bed_0_61:notes"/>
          <p:cNvSpPr/>
          <p:nvPr>
            <p:ph idx="2" type="sldImg"/>
          </p:nvPr>
        </p:nvSpPr>
        <p:spPr>
          <a:xfrm>
            <a:off x="-26745" y="685800"/>
            <a:ext cx="691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a678656bed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a678656bed_0_64:notes"/>
          <p:cNvSpPr/>
          <p:nvPr>
            <p:ph idx="2" type="sldImg"/>
          </p:nvPr>
        </p:nvSpPr>
        <p:spPr>
          <a:xfrm>
            <a:off x="-26745" y="685800"/>
            <a:ext cx="691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a678656bed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a678656bed_0_67:notes"/>
          <p:cNvSpPr/>
          <p:nvPr>
            <p:ph idx="2" type="sldImg"/>
          </p:nvPr>
        </p:nvSpPr>
        <p:spPr>
          <a:xfrm>
            <a:off x="-26745" y="685800"/>
            <a:ext cx="691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a678656bed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a678656bed_0_70:notes"/>
          <p:cNvSpPr/>
          <p:nvPr>
            <p:ph idx="2" type="sldImg"/>
          </p:nvPr>
        </p:nvSpPr>
        <p:spPr>
          <a:xfrm>
            <a:off x="-26745" y="685800"/>
            <a:ext cx="691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a678656bed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92703" y="827306"/>
            <a:ext cx="10734600" cy="2280600"/>
          </a:xfrm>
          <a:prstGeom prst="rect">
            <a:avLst/>
          </a:prstGeom>
        </p:spPr>
        <p:txBody>
          <a:bodyPr anchorCtr="0" anchor="b" bIns="142200" lIns="142200" spcFirstLastPara="1" rIns="142200" wrap="square" tIns="1422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1pPr>
            <a:lvl2pPr lvl="1" algn="ctr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2pPr>
            <a:lvl3pPr lvl="2" algn="ctr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3pPr>
            <a:lvl4pPr lvl="3" algn="ctr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4pPr>
            <a:lvl5pPr lvl="4" algn="ctr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5pPr>
            <a:lvl6pPr lvl="5" algn="ctr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6pPr>
            <a:lvl7pPr lvl="6" algn="ctr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7pPr>
            <a:lvl8pPr lvl="7" algn="ctr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8pPr>
            <a:lvl9pPr lvl="8" algn="ctr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92693" y="3149028"/>
            <a:ext cx="10734600" cy="880800"/>
          </a:xfrm>
          <a:prstGeom prst="rect">
            <a:avLst/>
          </a:prstGeom>
        </p:spPr>
        <p:txBody>
          <a:bodyPr anchorCtr="0" anchor="t" bIns="142200" lIns="142200" spcFirstLastPara="1" rIns="142200" wrap="square" tIns="1422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10673963" y="5181352"/>
            <a:ext cx="690900" cy="437400"/>
          </a:xfrm>
          <a:prstGeom prst="rect">
            <a:avLst/>
          </a:prstGeom>
        </p:spPr>
        <p:txBody>
          <a:bodyPr anchorCtr="0" anchor="ctr" bIns="142200" lIns="142200" spcFirstLastPara="1" rIns="142200" wrap="square" tIns="1422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92693" y="1229028"/>
            <a:ext cx="10734600" cy="2181600"/>
          </a:xfrm>
          <a:prstGeom prst="rect">
            <a:avLst/>
          </a:prstGeom>
        </p:spPr>
        <p:txBody>
          <a:bodyPr anchorCtr="0" anchor="b" bIns="142200" lIns="142200" spcFirstLastPara="1" rIns="142200" wrap="square" tIns="1422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700"/>
              <a:buNone/>
              <a:defRPr sz="187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700"/>
              <a:buNone/>
              <a:defRPr sz="187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700"/>
              <a:buNone/>
              <a:defRPr sz="187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700"/>
              <a:buNone/>
              <a:defRPr sz="187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700"/>
              <a:buNone/>
              <a:defRPr sz="187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700"/>
              <a:buNone/>
              <a:defRPr sz="187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700"/>
              <a:buNone/>
              <a:defRPr sz="187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700"/>
              <a:buNone/>
              <a:defRPr sz="187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700"/>
              <a:buNone/>
              <a:defRPr sz="187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92693" y="3502472"/>
            <a:ext cx="10734600" cy="1445400"/>
          </a:xfrm>
          <a:prstGeom prst="rect">
            <a:avLst/>
          </a:prstGeom>
        </p:spPr>
        <p:txBody>
          <a:bodyPr anchorCtr="0" anchor="t" bIns="142200" lIns="142200" spcFirstLastPara="1" rIns="142200" wrap="square" tIns="142200">
            <a:noAutofit/>
          </a:bodyPr>
          <a:lstStyle>
            <a:lvl1pPr indent="-406400" lvl="0" marL="457200" algn="ctr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1pPr>
            <a:lvl2pPr indent="-368300" lvl="1" marL="914400" algn="ctr">
              <a:spcBef>
                <a:spcPts val="2500"/>
              </a:spcBef>
              <a:spcAft>
                <a:spcPts val="0"/>
              </a:spcAft>
              <a:buSzPts val="2200"/>
              <a:buChar char="○"/>
              <a:defRPr/>
            </a:lvl2pPr>
            <a:lvl3pPr indent="-368300" lvl="2" marL="1371600" algn="ctr">
              <a:spcBef>
                <a:spcPts val="2500"/>
              </a:spcBef>
              <a:spcAft>
                <a:spcPts val="0"/>
              </a:spcAft>
              <a:buSzPts val="2200"/>
              <a:buChar char="■"/>
              <a:defRPr/>
            </a:lvl3pPr>
            <a:lvl4pPr indent="-368300" lvl="3" marL="1828800" algn="ctr">
              <a:spcBef>
                <a:spcPts val="2500"/>
              </a:spcBef>
              <a:spcAft>
                <a:spcPts val="0"/>
              </a:spcAft>
              <a:buSzPts val="2200"/>
              <a:buChar char="●"/>
              <a:defRPr/>
            </a:lvl4pPr>
            <a:lvl5pPr indent="-368300" lvl="4" marL="2286000" algn="ctr">
              <a:spcBef>
                <a:spcPts val="2500"/>
              </a:spcBef>
              <a:spcAft>
                <a:spcPts val="0"/>
              </a:spcAft>
              <a:buSzPts val="2200"/>
              <a:buChar char="○"/>
              <a:defRPr/>
            </a:lvl5pPr>
            <a:lvl6pPr indent="-368300" lvl="5" marL="2743200" algn="ctr">
              <a:spcBef>
                <a:spcPts val="2500"/>
              </a:spcBef>
              <a:spcAft>
                <a:spcPts val="0"/>
              </a:spcAft>
              <a:buSzPts val="2200"/>
              <a:buChar char="■"/>
              <a:defRPr/>
            </a:lvl6pPr>
            <a:lvl7pPr indent="-368300" lvl="6" marL="3200400" algn="ctr">
              <a:spcBef>
                <a:spcPts val="2500"/>
              </a:spcBef>
              <a:spcAft>
                <a:spcPts val="0"/>
              </a:spcAft>
              <a:buSzPts val="2200"/>
              <a:buChar char="●"/>
              <a:defRPr/>
            </a:lvl7pPr>
            <a:lvl8pPr indent="-368300" lvl="7" marL="3657600" algn="ctr">
              <a:spcBef>
                <a:spcPts val="2500"/>
              </a:spcBef>
              <a:spcAft>
                <a:spcPts val="0"/>
              </a:spcAft>
              <a:buSzPts val="2200"/>
              <a:buChar char="○"/>
              <a:defRPr/>
            </a:lvl8pPr>
            <a:lvl9pPr indent="-368300" lvl="8" marL="4114800" algn="ctr">
              <a:spcBef>
                <a:spcPts val="2500"/>
              </a:spcBef>
              <a:spcAft>
                <a:spcPts val="250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10673963" y="5181352"/>
            <a:ext cx="690900" cy="437400"/>
          </a:xfrm>
          <a:prstGeom prst="rect">
            <a:avLst/>
          </a:prstGeom>
        </p:spPr>
        <p:txBody>
          <a:bodyPr anchorCtr="0" anchor="ctr" bIns="142200" lIns="142200" spcFirstLastPara="1" rIns="142200" wrap="square" tIns="1422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10673963" y="5181352"/>
            <a:ext cx="690900" cy="437400"/>
          </a:xfrm>
          <a:prstGeom prst="rect">
            <a:avLst/>
          </a:prstGeom>
        </p:spPr>
        <p:txBody>
          <a:bodyPr anchorCtr="0" anchor="ctr" bIns="142200" lIns="142200" spcFirstLastPara="1" rIns="142200" wrap="square" tIns="1422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92693" y="2389833"/>
            <a:ext cx="10734600" cy="935400"/>
          </a:xfrm>
          <a:prstGeom prst="rect">
            <a:avLst/>
          </a:prstGeom>
        </p:spPr>
        <p:txBody>
          <a:bodyPr anchorCtr="0" anchor="ctr" bIns="142200" lIns="142200" spcFirstLastPara="1" rIns="142200" wrap="square" tIns="1422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10673963" y="5181352"/>
            <a:ext cx="690900" cy="437400"/>
          </a:xfrm>
          <a:prstGeom prst="rect">
            <a:avLst/>
          </a:prstGeom>
        </p:spPr>
        <p:txBody>
          <a:bodyPr anchorCtr="0" anchor="ctr" bIns="142200" lIns="142200" spcFirstLastPara="1" rIns="142200" wrap="square" tIns="1422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92693" y="494472"/>
            <a:ext cx="10734600" cy="636300"/>
          </a:xfrm>
          <a:prstGeom prst="rect">
            <a:avLst/>
          </a:prstGeom>
        </p:spPr>
        <p:txBody>
          <a:bodyPr anchorCtr="0" anchor="t" bIns="142200" lIns="142200" spcFirstLastPara="1" rIns="142200" wrap="square" tIns="1422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92693" y="1280528"/>
            <a:ext cx="10734600" cy="3795900"/>
          </a:xfrm>
          <a:prstGeom prst="rect">
            <a:avLst/>
          </a:prstGeom>
        </p:spPr>
        <p:txBody>
          <a:bodyPr anchorCtr="0" anchor="t" bIns="142200" lIns="142200" spcFirstLastPara="1" rIns="142200" wrap="square" tIns="142200">
            <a:noAutofit/>
          </a:bodyPr>
          <a:lstStyle>
            <a:lvl1pPr indent="-406400" lvl="0" marL="4572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1pPr>
            <a:lvl2pPr indent="-368300" lvl="1" marL="914400">
              <a:spcBef>
                <a:spcPts val="2500"/>
              </a:spcBef>
              <a:spcAft>
                <a:spcPts val="0"/>
              </a:spcAft>
              <a:buSzPts val="2200"/>
              <a:buChar char="○"/>
              <a:defRPr/>
            </a:lvl2pPr>
            <a:lvl3pPr indent="-368300" lvl="2" marL="1371600">
              <a:spcBef>
                <a:spcPts val="2500"/>
              </a:spcBef>
              <a:spcAft>
                <a:spcPts val="0"/>
              </a:spcAft>
              <a:buSzPts val="2200"/>
              <a:buChar char="■"/>
              <a:defRPr/>
            </a:lvl3pPr>
            <a:lvl4pPr indent="-368300" lvl="3" marL="1828800">
              <a:spcBef>
                <a:spcPts val="2500"/>
              </a:spcBef>
              <a:spcAft>
                <a:spcPts val="0"/>
              </a:spcAft>
              <a:buSzPts val="2200"/>
              <a:buChar char="●"/>
              <a:defRPr/>
            </a:lvl4pPr>
            <a:lvl5pPr indent="-368300" lvl="4" marL="2286000">
              <a:spcBef>
                <a:spcPts val="2500"/>
              </a:spcBef>
              <a:spcAft>
                <a:spcPts val="0"/>
              </a:spcAft>
              <a:buSzPts val="2200"/>
              <a:buChar char="○"/>
              <a:defRPr/>
            </a:lvl5pPr>
            <a:lvl6pPr indent="-368300" lvl="5" marL="2743200">
              <a:spcBef>
                <a:spcPts val="2500"/>
              </a:spcBef>
              <a:spcAft>
                <a:spcPts val="0"/>
              </a:spcAft>
              <a:buSzPts val="2200"/>
              <a:buChar char="■"/>
              <a:defRPr/>
            </a:lvl6pPr>
            <a:lvl7pPr indent="-368300" lvl="6" marL="3200400">
              <a:spcBef>
                <a:spcPts val="2500"/>
              </a:spcBef>
              <a:spcAft>
                <a:spcPts val="0"/>
              </a:spcAft>
              <a:buSzPts val="2200"/>
              <a:buChar char="●"/>
              <a:defRPr/>
            </a:lvl7pPr>
            <a:lvl8pPr indent="-368300" lvl="7" marL="3657600">
              <a:spcBef>
                <a:spcPts val="2500"/>
              </a:spcBef>
              <a:spcAft>
                <a:spcPts val="0"/>
              </a:spcAft>
              <a:buSzPts val="2200"/>
              <a:buChar char="○"/>
              <a:defRPr/>
            </a:lvl8pPr>
            <a:lvl9pPr indent="-368300" lvl="8" marL="4114800">
              <a:spcBef>
                <a:spcPts val="2500"/>
              </a:spcBef>
              <a:spcAft>
                <a:spcPts val="250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10673963" y="5181352"/>
            <a:ext cx="690900" cy="437400"/>
          </a:xfrm>
          <a:prstGeom prst="rect">
            <a:avLst/>
          </a:prstGeom>
        </p:spPr>
        <p:txBody>
          <a:bodyPr anchorCtr="0" anchor="ctr" bIns="142200" lIns="142200" spcFirstLastPara="1" rIns="142200" wrap="square" tIns="1422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92693" y="494472"/>
            <a:ext cx="10734600" cy="636300"/>
          </a:xfrm>
          <a:prstGeom prst="rect">
            <a:avLst/>
          </a:prstGeom>
        </p:spPr>
        <p:txBody>
          <a:bodyPr anchorCtr="0" anchor="t" bIns="142200" lIns="142200" spcFirstLastPara="1" rIns="142200" wrap="square" tIns="1422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92693" y="1280528"/>
            <a:ext cx="5039400" cy="3795900"/>
          </a:xfrm>
          <a:prstGeom prst="rect">
            <a:avLst/>
          </a:prstGeom>
        </p:spPr>
        <p:txBody>
          <a:bodyPr anchorCtr="0" anchor="t" bIns="142200" lIns="142200" spcFirstLastPara="1" rIns="142200" wrap="square" tIns="142200">
            <a:no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indent="-349250" lvl="1" marL="914400">
              <a:spcBef>
                <a:spcPts val="2500"/>
              </a:spcBef>
              <a:spcAft>
                <a:spcPts val="0"/>
              </a:spcAft>
              <a:buSzPts val="1900"/>
              <a:buChar char="○"/>
              <a:defRPr sz="1900"/>
            </a:lvl2pPr>
            <a:lvl3pPr indent="-349250" lvl="2" marL="1371600">
              <a:spcBef>
                <a:spcPts val="2500"/>
              </a:spcBef>
              <a:spcAft>
                <a:spcPts val="0"/>
              </a:spcAft>
              <a:buSzPts val="1900"/>
              <a:buChar char="■"/>
              <a:defRPr sz="1900"/>
            </a:lvl3pPr>
            <a:lvl4pPr indent="-349250" lvl="3" marL="1828800">
              <a:spcBef>
                <a:spcPts val="2500"/>
              </a:spcBef>
              <a:spcAft>
                <a:spcPts val="0"/>
              </a:spcAft>
              <a:buSzPts val="1900"/>
              <a:buChar char="●"/>
              <a:defRPr sz="1900"/>
            </a:lvl4pPr>
            <a:lvl5pPr indent="-349250" lvl="4" marL="2286000">
              <a:spcBef>
                <a:spcPts val="2500"/>
              </a:spcBef>
              <a:spcAft>
                <a:spcPts val="0"/>
              </a:spcAft>
              <a:buSzPts val="1900"/>
              <a:buChar char="○"/>
              <a:defRPr sz="1900"/>
            </a:lvl5pPr>
            <a:lvl6pPr indent="-349250" lvl="5" marL="2743200">
              <a:spcBef>
                <a:spcPts val="2500"/>
              </a:spcBef>
              <a:spcAft>
                <a:spcPts val="0"/>
              </a:spcAft>
              <a:buSzPts val="1900"/>
              <a:buChar char="■"/>
              <a:defRPr sz="1900"/>
            </a:lvl6pPr>
            <a:lvl7pPr indent="-349250" lvl="6" marL="3200400">
              <a:spcBef>
                <a:spcPts val="2500"/>
              </a:spcBef>
              <a:spcAft>
                <a:spcPts val="0"/>
              </a:spcAft>
              <a:buSzPts val="1900"/>
              <a:buChar char="●"/>
              <a:defRPr sz="1900"/>
            </a:lvl7pPr>
            <a:lvl8pPr indent="-349250" lvl="7" marL="3657600">
              <a:spcBef>
                <a:spcPts val="2500"/>
              </a:spcBef>
              <a:spcAft>
                <a:spcPts val="0"/>
              </a:spcAft>
              <a:buSzPts val="1900"/>
              <a:buChar char="○"/>
              <a:defRPr sz="1900"/>
            </a:lvl8pPr>
            <a:lvl9pPr indent="-349250" lvl="8" marL="4114800">
              <a:spcBef>
                <a:spcPts val="2500"/>
              </a:spcBef>
              <a:spcAft>
                <a:spcPts val="2500"/>
              </a:spcAft>
              <a:buSzPts val="1900"/>
              <a:buChar char="■"/>
              <a:defRPr sz="19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6088063" y="1280528"/>
            <a:ext cx="5039400" cy="3795900"/>
          </a:xfrm>
          <a:prstGeom prst="rect">
            <a:avLst/>
          </a:prstGeom>
        </p:spPr>
        <p:txBody>
          <a:bodyPr anchorCtr="0" anchor="t" bIns="142200" lIns="142200" spcFirstLastPara="1" rIns="142200" wrap="square" tIns="142200">
            <a:no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indent="-349250" lvl="1" marL="914400">
              <a:spcBef>
                <a:spcPts val="2500"/>
              </a:spcBef>
              <a:spcAft>
                <a:spcPts val="0"/>
              </a:spcAft>
              <a:buSzPts val="1900"/>
              <a:buChar char="○"/>
              <a:defRPr sz="1900"/>
            </a:lvl2pPr>
            <a:lvl3pPr indent="-349250" lvl="2" marL="1371600">
              <a:spcBef>
                <a:spcPts val="2500"/>
              </a:spcBef>
              <a:spcAft>
                <a:spcPts val="0"/>
              </a:spcAft>
              <a:buSzPts val="1900"/>
              <a:buChar char="■"/>
              <a:defRPr sz="1900"/>
            </a:lvl3pPr>
            <a:lvl4pPr indent="-349250" lvl="3" marL="1828800">
              <a:spcBef>
                <a:spcPts val="2500"/>
              </a:spcBef>
              <a:spcAft>
                <a:spcPts val="0"/>
              </a:spcAft>
              <a:buSzPts val="1900"/>
              <a:buChar char="●"/>
              <a:defRPr sz="1900"/>
            </a:lvl4pPr>
            <a:lvl5pPr indent="-349250" lvl="4" marL="2286000">
              <a:spcBef>
                <a:spcPts val="2500"/>
              </a:spcBef>
              <a:spcAft>
                <a:spcPts val="0"/>
              </a:spcAft>
              <a:buSzPts val="1900"/>
              <a:buChar char="○"/>
              <a:defRPr sz="1900"/>
            </a:lvl5pPr>
            <a:lvl6pPr indent="-349250" lvl="5" marL="2743200">
              <a:spcBef>
                <a:spcPts val="2500"/>
              </a:spcBef>
              <a:spcAft>
                <a:spcPts val="0"/>
              </a:spcAft>
              <a:buSzPts val="1900"/>
              <a:buChar char="■"/>
              <a:defRPr sz="1900"/>
            </a:lvl6pPr>
            <a:lvl7pPr indent="-349250" lvl="6" marL="3200400">
              <a:spcBef>
                <a:spcPts val="2500"/>
              </a:spcBef>
              <a:spcAft>
                <a:spcPts val="0"/>
              </a:spcAft>
              <a:buSzPts val="1900"/>
              <a:buChar char="●"/>
              <a:defRPr sz="1900"/>
            </a:lvl7pPr>
            <a:lvl8pPr indent="-349250" lvl="7" marL="3657600">
              <a:spcBef>
                <a:spcPts val="2500"/>
              </a:spcBef>
              <a:spcAft>
                <a:spcPts val="0"/>
              </a:spcAft>
              <a:buSzPts val="1900"/>
              <a:buChar char="○"/>
              <a:defRPr sz="1900"/>
            </a:lvl8pPr>
            <a:lvl9pPr indent="-349250" lvl="8" marL="4114800">
              <a:spcBef>
                <a:spcPts val="2500"/>
              </a:spcBef>
              <a:spcAft>
                <a:spcPts val="2500"/>
              </a:spcAft>
              <a:buSzPts val="1900"/>
              <a:buChar char="■"/>
              <a:defRPr sz="19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10673963" y="5181352"/>
            <a:ext cx="690900" cy="437400"/>
          </a:xfrm>
          <a:prstGeom prst="rect">
            <a:avLst/>
          </a:prstGeom>
        </p:spPr>
        <p:txBody>
          <a:bodyPr anchorCtr="0" anchor="ctr" bIns="142200" lIns="142200" spcFirstLastPara="1" rIns="142200" wrap="square" tIns="1422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92693" y="494472"/>
            <a:ext cx="10734600" cy="636300"/>
          </a:xfrm>
          <a:prstGeom prst="rect">
            <a:avLst/>
          </a:prstGeom>
        </p:spPr>
        <p:txBody>
          <a:bodyPr anchorCtr="0" anchor="t" bIns="142200" lIns="142200" spcFirstLastPara="1" rIns="142200" wrap="square" tIns="1422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10673963" y="5181352"/>
            <a:ext cx="690900" cy="437400"/>
          </a:xfrm>
          <a:prstGeom prst="rect">
            <a:avLst/>
          </a:prstGeom>
        </p:spPr>
        <p:txBody>
          <a:bodyPr anchorCtr="0" anchor="ctr" bIns="142200" lIns="142200" spcFirstLastPara="1" rIns="142200" wrap="square" tIns="1422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92693" y="617333"/>
            <a:ext cx="3537600" cy="839700"/>
          </a:xfrm>
          <a:prstGeom prst="rect">
            <a:avLst/>
          </a:prstGeom>
        </p:spPr>
        <p:txBody>
          <a:bodyPr anchorCtr="0" anchor="b" bIns="142200" lIns="142200" spcFirstLastPara="1" rIns="142200" wrap="square" tIns="1422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92693" y="1544000"/>
            <a:ext cx="3537600" cy="3532800"/>
          </a:xfrm>
          <a:prstGeom prst="rect">
            <a:avLst/>
          </a:prstGeom>
        </p:spPr>
        <p:txBody>
          <a:bodyPr anchorCtr="0" anchor="t" bIns="142200" lIns="142200" spcFirstLastPara="1" rIns="142200" wrap="square" tIns="142200">
            <a:no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49250" lvl="1" marL="914400">
              <a:spcBef>
                <a:spcPts val="2500"/>
              </a:spcBef>
              <a:spcAft>
                <a:spcPts val="0"/>
              </a:spcAft>
              <a:buSzPts val="1900"/>
              <a:buChar char="○"/>
              <a:defRPr sz="1900"/>
            </a:lvl2pPr>
            <a:lvl3pPr indent="-349250" lvl="2" marL="1371600">
              <a:spcBef>
                <a:spcPts val="2500"/>
              </a:spcBef>
              <a:spcAft>
                <a:spcPts val="0"/>
              </a:spcAft>
              <a:buSzPts val="1900"/>
              <a:buChar char="■"/>
              <a:defRPr sz="1900"/>
            </a:lvl3pPr>
            <a:lvl4pPr indent="-349250" lvl="3" marL="1828800">
              <a:spcBef>
                <a:spcPts val="2500"/>
              </a:spcBef>
              <a:spcAft>
                <a:spcPts val="0"/>
              </a:spcAft>
              <a:buSzPts val="1900"/>
              <a:buChar char="●"/>
              <a:defRPr sz="1900"/>
            </a:lvl4pPr>
            <a:lvl5pPr indent="-349250" lvl="4" marL="2286000">
              <a:spcBef>
                <a:spcPts val="2500"/>
              </a:spcBef>
              <a:spcAft>
                <a:spcPts val="0"/>
              </a:spcAft>
              <a:buSzPts val="1900"/>
              <a:buChar char="○"/>
              <a:defRPr sz="1900"/>
            </a:lvl5pPr>
            <a:lvl6pPr indent="-349250" lvl="5" marL="2743200">
              <a:spcBef>
                <a:spcPts val="2500"/>
              </a:spcBef>
              <a:spcAft>
                <a:spcPts val="0"/>
              </a:spcAft>
              <a:buSzPts val="1900"/>
              <a:buChar char="■"/>
              <a:defRPr sz="1900"/>
            </a:lvl6pPr>
            <a:lvl7pPr indent="-349250" lvl="6" marL="3200400">
              <a:spcBef>
                <a:spcPts val="2500"/>
              </a:spcBef>
              <a:spcAft>
                <a:spcPts val="0"/>
              </a:spcAft>
              <a:buSzPts val="1900"/>
              <a:buChar char="●"/>
              <a:defRPr sz="1900"/>
            </a:lvl7pPr>
            <a:lvl8pPr indent="-349250" lvl="7" marL="3657600">
              <a:spcBef>
                <a:spcPts val="2500"/>
              </a:spcBef>
              <a:spcAft>
                <a:spcPts val="0"/>
              </a:spcAft>
              <a:buSzPts val="1900"/>
              <a:buChar char="○"/>
              <a:defRPr sz="1900"/>
            </a:lvl8pPr>
            <a:lvl9pPr indent="-349250" lvl="8" marL="4114800">
              <a:spcBef>
                <a:spcPts val="2500"/>
              </a:spcBef>
              <a:spcAft>
                <a:spcPts val="2500"/>
              </a:spcAft>
              <a:buSzPts val="1900"/>
              <a:buChar char="■"/>
              <a:defRPr sz="19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10673963" y="5181352"/>
            <a:ext cx="690900" cy="437400"/>
          </a:xfrm>
          <a:prstGeom prst="rect">
            <a:avLst/>
          </a:prstGeom>
        </p:spPr>
        <p:txBody>
          <a:bodyPr anchorCtr="0" anchor="ctr" bIns="142200" lIns="142200" spcFirstLastPara="1" rIns="142200" wrap="square" tIns="1422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617638" y="500167"/>
            <a:ext cx="8022900" cy="4545300"/>
          </a:xfrm>
          <a:prstGeom prst="rect">
            <a:avLst/>
          </a:prstGeom>
        </p:spPr>
        <p:txBody>
          <a:bodyPr anchorCtr="0" anchor="ctr" bIns="142200" lIns="142200" spcFirstLastPara="1" rIns="142200" wrap="square" tIns="1422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1pPr>
            <a:lvl2pPr lvl="1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2pPr>
            <a:lvl3pPr lvl="2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3pPr>
            <a:lvl4pPr lvl="3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4pPr>
            <a:lvl5pPr lvl="4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5pPr>
            <a:lvl6pPr lvl="5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6pPr>
            <a:lvl7pPr lvl="6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7pPr>
            <a:lvl8pPr lvl="7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8pPr>
            <a:lvl9pPr lvl="8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10673963" y="5181352"/>
            <a:ext cx="690900" cy="437400"/>
          </a:xfrm>
          <a:prstGeom prst="rect">
            <a:avLst/>
          </a:prstGeom>
        </p:spPr>
        <p:txBody>
          <a:bodyPr anchorCtr="0" anchor="ctr" bIns="142200" lIns="142200" spcFirstLastPara="1" rIns="142200" wrap="square" tIns="1422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760000" y="-139"/>
            <a:ext cx="5760000" cy="5715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42200" lIns="142200" spcFirstLastPara="1" rIns="142200" wrap="square" tIns="142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334488" y="1370194"/>
            <a:ext cx="5096100" cy="1647000"/>
          </a:xfrm>
          <a:prstGeom prst="rect">
            <a:avLst/>
          </a:prstGeom>
        </p:spPr>
        <p:txBody>
          <a:bodyPr anchorCtr="0" anchor="b" bIns="142200" lIns="142200" spcFirstLastPara="1" rIns="142200" wrap="square" tIns="1422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2pPr>
            <a:lvl3pPr lvl="2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3pPr>
            <a:lvl4pPr lvl="3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4pPr>
            <a:lvl5pPr lvl="4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5pPr>
            <a:lvl6pPr lvl="5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6pPr>
            <a:lvl7pPr lvl="6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7pPr>
            <a:lvl8pPr lvl="7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8pPr>
            <a:lvl9pPr lvl="8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334488" y="3114528"/>
            <a:ext cx="5096100" cy="1372200"/>
          </a:xfrm>
          <a:prstGeom prst="rect">
            <a:avLst/>
          </a:prstGeom>
        </p:spPr>
        <p:txBody>
          <a:bodyPr anchorCtr="0" anchor="t" bIns="142200" lIns="142200" spcFirstLastPara="1" rIns="142200" wrap="square" tIns="1422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6222992" y="804528"/>
            <a:ext cx="4834500" cy="4105800"/>
          </a:xfrm>
          <a:prstGeom prst="rect">
            <a:avLst/>
          </a:prstGeom>
        </p:spPr>
        <p:txBody>
          <a:bodyPr anchorCtr="0" anchor="ctr" bIns="142200" lIns="142200" spcFirstLastPara="1" rIns="142200" wrap="square" tIns="142200">
            <a:noAutofit/>
          </a:bodyPr>
          <a:lstStyle>
            <a:lvl1pPr indent="-406400" lvl="0" marL="4572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1pPr>
            <a:lvl2pPr indent="-368300" lvl="1" marL="914400">
              <a:spcBef>
                <a:spcPts val="2500"/>
              </a:spcBef>
              <a:spcAft>
                <a:spcPts val="0"/>
              </a:spcAft>
              <a:buSzPts val="2200"/>
              <a:buChar char="○"/>
              <a:defRPr/>
            </a:lvl2pPr>
            <a:lvl3pPr indent="-368300" lvl="2" marL="1371600">
              <a:spcBef>
                <a:spcPts val="2500"/>
              </a:spcBef>
              <a:spcAft>
                <a:spcPts val="0"/>
              </a:spcAft>
              <a:buSzPts val="2200"/>
              <a:buChar char="■"/>
              <a:defRPr/>
            </a:lvl3pPr>
            <a:lvl4pPr indent="-368300" lvl="3" marL="1828800">
              <a:spcBef>
                <a:spcPts val="2500"/>
              </a:spcBef>
              <a:spcAft>
                <a:spcPts val="0"/>
              </a:spcAft>
              <a:buSzPts val="2200"/>
              <a:buChar char="●"/>
              <a:defRPr/>
            </a:lvl4pPr>
            <a:lvl5pPr indent="-368300" lvl="4" marL="2286000">
              <a:spcBef>
                <a:spcPts val="2500"/>
              </a:spcBef>
              <a:spcAft>
                <a:spcPts val="0"/>
              </a:spcAft>
              <a:buSzPts val="2200"/>
              <a:buChar char="○"/>
              <a:defRPr/>
            </a:lvl5pPr>
            <a:lvl6pPr indent="-368300" lvl="5" marL="2743200">
              <a:spcBef>
                <a:spcPts val="2500"/>
              </a:spcBef>
              <a:spcAft>
                <a:spcPts val="0"/>
              </a:spcAft>
              <a:buSzPts val="2200"/>
              <a:buChar char="■"/>
              <a:defRPr/>
            </a:lvl6pPr>
            <a:lvl7pPr indent="-368300" lvl="6" marL="3200400">
              <a:spcBef>
                <a:spcPts val="2500"/>
              </a:spcBef>
              <a:spcAft>
                <a:spcPts val="0"/>
              </a:spcAft>
              <a:buSzPts val="2200"/>
              <a:buChar char="●"/>
              <a:defRPr/>
            </a:lvl7pPr>
            <a:lvl8pPr indent="-368300" lvl="7" marL="3657600">
              <a:spcBef>
                <a:spcPts val="2500"/>
              </a:spcBef>
              <a:spcAft>
                <a:spcPts val="0"/>
              </a:spcAft>
              <a:buSzPts val="2200"/>
              <a:buChar char="○"/>
              <a:defRPr/>
            </a:lvl8pPr>
            <a:lvl9pPr indent="-368300" lvl="8" marL="4114800">
              <a:spcBef>
                <a:spcPts val="2500"/>
              </a:spcBef>
              <a:spcAft>
                <a:spcPts val="250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10673963" y="5181352"/>
            <a:ext cx="690900" cy="437400"/>
          </a:xfrm>
          <a:prstGeom prst="rect">
            <a:avLst/>
          </a:prstGeom>
        </p:spPr>
        <p:txBody>
          <a:bodyPr anchorCtr="0" anchor="ctr" bIns="142200" lIns="142200" spcFirstLastPara="1" rIns="142200" wrap="square" tIns="1422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92693" y="4700639"/>
            <a:ext cx="7557900" cy="672300"/>
          </a:xfrm>
          <a:prstGeom prst="rect">
            <a:avLst/>
          </a:prstGeom>
        </p:spPr>
        <p:txBody>
          <a:bodyPr anchorCtr="0" anchor="ctr" bIns="142200" lIns="142200" spcFirstLastPara="1" rIns="142200" wrap="square" tIns="142200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10673963" y="5181352"/>
            <a:ext cx="690900" cy="437400"/>
          </a:xfrm>
          <a:prstGeom prst="rect">
            <a:avLst/>
          </a:prstGeom>
        </p:spPr>
        <p:txBody>
          <a:bodyPr anchorCtr="0" anchor="ctr" bIns="142200" lIns="142200" spcFirstLastPara="1" rIns="142200" wrap="square" tIns="1422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92693" y="494472"/>
            <a:ext cx="10734600" cy="6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142200" lIns="142200" spcFirstLastPara="1" rIns="142200" wrap="square" tIns="1422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92693" y="1280528"/>
            <a:ext cx="10734600" cy="3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42200" lIns="142200" spcFirstLastPara="1" rIns="142200" wrap="square" tIns="1422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1pPr>
            <a:lvl2pPr indent="-368300" lvl="1" marL="914400">
              <a:lnSpc>
                <a:spcPct val="115000"/>
              </a:lnSpc>
              <a:spcBef>
                <a:spcPts val="2500"/>
              </a:spcBef>
              <a:spcAft>
                <a:spcPts val="0"/>
              </a:spcAft>
              <a:buClr>
                <a:schemeClr val="dk2"/>
              </a:buClr>
              <a:buSzPts val="2200"/>
              <a:buChar char="○"/>
              <a:defRPr sz="2200">
                <a:solidFill>
                  <a:schemeClr val="dk2"/>
                </a:solidFill>
              </a:defRPr>
            </a:lvl2pPr>
            <a:lvl3pPr indent="-368300" lvl="2" marL="1371600">
              <a:lnSpc>
                <a:spcPct val="115000"/>
              </a:lnSpc>
              <a:spcBef>
                <a:spcPts val="2500"/>
              </a:spcBef>
              <a:spcAft>
                <a:spcPts val="0"/>
              </a:spcAft>
              <a:buClr>
                <a:schemeClr val="dk2"/>
              </a:buClr>
              <a:buSzPts val="2200"/>
              <a:buChar char="■"/>
              <a:defRPr sz="2200">
                <a:solidFill>
                  <a:schemeClr val="dk2"/>
                </a:solidFill>
              </a:defRPr>
            </a:lvl3pPr>
            <a:lvl4pPr indent="-368300" lvl="3" marL="1828800">
              <a:lnSpc>
                <a:spcPct val="115000"/>
              </a:lnSpc>
              <a:spcBef>
                <a:spcPts val="250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  <a:defRPr sz="2200">
                <a:solidFill>
                  <a:schemeClr val="dk2"/>
                </a:solidFill>
              </a:defRPr>
            </a:lvl4pPr>
            <a:lvl5pPr indent="-368300" lvl="4" marL="2286000">
              <a:lnSpc>
                <a:spcPct val="115000"/>
              </a:lnSpc>
              <a:spcBef>
                <a:spcPts val="2500"/>
              </a:spcBef>
              <a:spcAft>
                <a:spcPts val="0"/>
              </a:spcAft>
              <a:buClr>
                <a:schemeClr val="dk2"/>
              </a:buClr>
              <a:buSzPts val="2200"/>
              <a:buChar char="○"/>
              <a:defRPr sz="2200">
                <a:solidFill>
                  <a:schemeClr val="dk2"/>
                </a:solidFill>
              </a:defRPr>
            </a:lvl5pPr>
            <a:lvl6pPr indent="-368300" lvl="5" marL="2743200">
              <a:lnSpc>
                <a:spcPct val="115000"/>
              </a:lnSpc>
              <a:spcBef>
                <a:spcPts val="2500"/>
              </a:spcBef>
              <a:spcAft>
                <a:spcPts val="0"/>
              </a:spcAft>
              <a:buClr>
                <a:schemeClr val="dk2"/>
              </a:buClr>
              <a:buSzPts val="2200"/>
              <a:buChar char="■"/>
              <a:defRPr sz="2200">
                <a:solidFill>
                  <a:schemeClr val="dk2"/>
                </a:solidFill>
              </a:defRPr>
            </a:lvl6pPr>
            <a:lvl7pPr indent="-368300" lvl="6" marL="3200400">
              <a:lnSpc>
                <a:spcPct val="115000"/>
              </a:lnSpc>
              <a:spcBef>
                <a:spcPts val="250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  <a:defRPr sz="2200">
                <a:solidFill>
                  <a:schemeClr val="dk2"/>
                </a:solidFill>
              </a:defRPr>
            </a:lvl7pPr>
            <a:lvl8pPr indent="-368300" lvl="7" marL="3657600">
              <a:lnSpc>
                <a:spcPct val="115000"/>
              </a:lnSpc>
              <a:spcBef>
                <a:spcPts val="2500"/>
              </a:spcBef>
              <a:spcAft>
                <a:spcPts val="0"/>
              </a:spcAft>
              <a:buClr>
                <a:schemeClr val="dk2"/>
              </a:buClr>
              <a:buSzPts val="2200"/>
              <a:buChar char="○"/>
              <a:defRPr sz="2200">
                <a:solidFill>
                  <a:schemeClr val="dk2"/>
                </a:solidFill>
              </a:defRPr>
            </a:lvl8pPr>
            <a:lvl9pPr indent="-368300" lvl="8" marL="4114800">
              <a:lnSpc>
                <a:spcPct val="115000"/>
              </a:lnSpc>
              <a:spcBef>
                <a:spcPts val="2500"/>
              </a:spcBef>
              <a:spcAft>
                <a:spcPts val="2500"/>
              </a:spcAft>
              <a:buClr>
                <a:schemeClr val="dk2"/>
              </a:buClr>
              <a:buSzPts val="2200"/>
              <a:buChar char="■"/>
              <a:defRPr sz="2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0673963" y="5181352"/>
            <a:ext cx="6909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2200" lIns="142200" spcFirstLastPara="1" rIns="142200" wrap="square" tIns="142200">
            <a:noAutofit/>
          </a:bodyPr>
          <a:lstStyle>
            <a:lvl1pPr lvl="0" algn="r">
              <a:buNone/>
              <a:defRPr sz="1600">
                <a:solidFill>
                  <a:schemeClr val="dk2"/>
                </a:solidFill>
              </a:defRPr>
            </a:lvl1pPr>
            <a:lvl2pPr lvl="1" algn="r">
              <a:buNone/>
              <a:defRPr sz="1600">
                <a:solidFill>
                  <a:schemeClr val="dk2"/>
                </a:solidFill>
              </a:defRPr>
            </a:lvl2pPr>
            <a:lvl3pPr lvl="2" algn="r">
              <a:buNone/>
              <a:defRPr sz="1600">
                <a:solidFill>
                  <a:schemeClr val="dk2"/>
                </a:solidFill>
              </a:defRPr>
            </a:lvl3pPr>
            <a:lvl4pPr lvl="3" algn="r">
              <a:buNone/>
              <a:defRPr sz="1600">
                <a:solidFill>
                  <a:schemeClr val="dk2"/>
                </a:solidFill>
              </a:defRPr>
            </a:lvl4pPr>
            <a:lvl5pPr lvl="4" algn="r">
              <a:buNone/>
              <a:defRPr sz="1600">
                <a:solidFill>
                  <a:schemeClr val="dk2"/>
                </a:solidFill>
              </a:defRPr>
            </a:lvl5pPr>
            <a:lvl6pPr lvl="5" algn="r">
              <a:buNone/>
              <a:defRPr sz="1600">
                <a:solidFill>
                  <a:schemeClr val="dk2"/>
                </a:solidFill>
              </a:defRPr>
            </a:lvl6pPr>
            <a:lvl7pPr lvl="6" algn="r">
              <a:buNone/>
              <a:defRPr sz="1600">
                <a:solidFill>
                  <a:schemeClr val="dk2"/>
                </a:solidFill>
              </a:defRPr>
            </a:lvl7pPr>
            <a:lvl8pPr lvl="7" algn="r">
              <a:buNone/>
              <a:defRPr sz="1600">
                <a:solidFill>
                  <a:schemeClr val="dk2"/>
                </a:solidFill>
              </a:defRPr>
            </a:lvl8pPr>
            <a:lvl9pPr lvl="8" algn="r">
              <a:buNone/>
              <a:defRPr sz="16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759998" cy="5759998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6134100" y="1305000"/>
            <a:ext cx="4942800" cy="31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latin typeface="Pacifico"/>
                <a:ea typeface="Pacifico"/>
                <a:cs typeface="Pacifico"/>
                <a:sym typeface="Pacifico"/>
              </a:rPr>
              <a:t>Place your team’s photo here.</a:t>
            </a:r>
            <a:endParaRPr sz="6000"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2"/>
          <p:cNvPicPr preferRelativeResize="0"/>
          <p:nvPr/>
        </p:nvPicPr>
        <p:blipFill rotWithShape="1">
          <a:blip r:embed="rId3">
            <a:alphaModFix/>
          </a:blip>
          <a:srcRect b="4279" l="2867" r="2792" t="4860"/>
          <a:stretch/>
        </p:blipFill>
        <p:spPr>
          <a:xfrm>
            <a:off x="0" y="7500"/>
            <a:ext cx="11520000" cy="5714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1520000" cy="5714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1520000" cy="5714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1520000" cy="5714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 rotWithShape="1">
          <a:blip r:embed="rId3">
            <a:alphaModFix/>
          </a:blip>
          <a:srcRect b="4417" l="2652" r="2281" t="4690"/>
          <a:stretch/>
        </p:blipFill>
        <p:spPr>
          <a:xfrm>
            <a:off x="0" y="0"/>
            <a:ext cx="11520000" cy="5714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15"/>
          <p:cNvGrpSpPr/>
          <p:nvPr/>
        </p:nvGrpSpPr>
        <p:grpSpPr>
          <a:xfrm>
            <a:off x="0" y="0"/>
            <a:ext cx="11520000" cy="5714999"/>
            <a:chOff x="0" y="0"/>
            <a:chExt cx="11520000" cy="5714999"/>
          </a:xfrm>
        </p:grpSpPr>
        <p:pic>
          <p:nvPicPr>
            <p:cNvPr id="66" name="Google Shape;66;p1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0" y="0"/>
              <a:ext cx="11520000" cy="5714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" name="Google Shape;67;p15"/>
            <p:cNvPicPr preferRelativeResize="0"/>
            <p:nvPr/>
          </p:nvPicPr>
          <p:blipFill rotWithShape="1">
            <a:blip r:embed="rId3">
              <a:alphaModFix/>
            </a:blip>
            <a:srcRect b="85749" l="40846" r="55966" t="8003"/>
            <a:stretch/>
          </p:blipFill>
          <p:spPr>
            <a:xfrm rot="5400000">
              <a:off x="1441640" y="947427"/>
              <a:ext cx="302795" cy="29442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1520000" cy="5714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7"/>
          <p:cNvPicPr preferRelativeResize="0"/>
          <p:nvPr/>
        </p:nvPicPr>
        <p:blipFill rotWithShape="1">
          <a:blip r:embed="rId3">
            <a:alphaModFix/>
          </a:blip>
          <a:srcRect b="4920" l="2332" r="2844" t="6427"/>
          <a:stretch/>
        </p:blipFill>
        <p:spPr>
          <a:xfrm>
            <a:off x="0" y="0"/>
            <a:ext cx="11520000" cy="5714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1520000" cy="5714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1520000" cy="5714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1520000" cy="5714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1520000" cy="5714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